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02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902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8101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66202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89469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9685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23390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67720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9031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6201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3043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34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2936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8008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3152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4119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6841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ED746-A875-4DEC-B2F8-142525F07466}" type="datetimeFigureOut">
              <a:rPr lang="zh-CN" altLang="en-US" smtClean="0"/>
              <a:pPr/>
              <a:t>2022/9/23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8120-DCC5-4C90-B7B8-1569A25573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4101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6">
            <a:extLst>
              <a:ext uri="{FF2B5EF4-FFF2-40B4-BE49-F238E27FC236}">
                <a16:creationId xmlns:a16="http://schemas.microsoft.com/office/drawing/2014/main" xmlns="" id="{DD4BECA9-2DE6-034F-ACAC-7F589C75B661}"/>
              </a:ext>
            </a:extLst>
          </p:cNvPr>
          <p:cNvSpPr txBox="1"/>
          <p:nvPr/>
        </p:nvSpPr>
        <p:spPr>
          <a:xfrm>
            <a:off x="2393224" y="2805593"/>
            <a:ext cx="7257011" cy="1077218"/>
          </a:xfrm>
          <a:prstGeom prst="rect">
            <a:avLst/>
          </a:prstGeom>
          <a:noFill/>
          <a:ln>
            <a:solidFill>
              <a:srgbClr val="8B4FC2"/>
            </a:solidFill>
          </a:ln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3200" dirty="0">
                <a:solidFill>
                  <a:srgbClr val="005C53"/>
                </a:solidFill>
                <a:latin typeface="Arial" charset="0"/>
                <a:ea typeface="Arial" charset="0"/>
                <a:cs typeface="Arial" charset="0"/>
              </a:rPr>
              <a:t>INSERT YOUR</a:t>
            </a:r>
          </a:p>
          <a:p>
            <a:pPr algn="ctr"/>
            <a:r>
              <a:rPr lang="es-MX" sz="3200" dirty="0">
                <a:solidFill>
                  <a:srgbClr val="005C53"/>
                </a:solidFill>
                <a:latin typeface="Arial" charset="0"/>
                <a:ea typeface="Arial" charset="0"/>
                <a:cs typeface="Arial" charset="0"/>
              </a:rPr>
              <a:t>TITLE HERE</a:t>
            </a:r>
          </a:p>
        </p:txBody>
      </p:sp>
      <p:sp>
        <p:nvSpPr>
          <p:cNvPr id="5" name="CuadroTexto 17">
            <a:extLst>
              <a:ext uri="{FF2B5EF4-FFF2-40B4-BE49-F238E27FC236}">
                <a16:creationId xmlns:a16="http://schemas.microsoft.com/office/drawing/2014/main" xmlns="" id="{4462A0F7-F7C8-FA4C-A9EC-FC678111E1F9}"/>
              </a:ext>
            </a:extLst>
          </p:cNvPr>
          <p:cNvSpPr txBox="1"/>
          <p:nvPr/>
        </p:nvSpPr>
        <p:spPr>
          <a:xfrm>
            <a:off x="2393224" y="4044601"/>
            <a:ext cx="7257011" cy="830997"/>
          </a:xfrm>
          <a:prstGeom prst="rect">
            <a:avLst/>
          </a:prstGeom>
          <a:noFill/>
          <a:ln>
            <a:solidFill>
              <a:srgbClr val="8B4FC2"/>
            </a:solidFill>
          </a:ln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400" dirty="0">
                <a:solidFill>
                  <a:srgbClr val="005C53"/>
                </a:solidFill>
                <a:latin typeface="Arial" charset="0"/>
                <a:ea typeface="Arial" charset="0"/>
                <a:cs typeface="Arial" charset="0"/>
              </a:rPr>
              <a:t>INSERT YOUR</a:t>
            </a:r>
          </a:p>
          <a:p>
            <a:pPr algn="ctr"/>
            <a:r>
              <a:rPr lang="es-MX" sz="2400" dirty="0">
                <a:solidFill>
                  <a:srgbClr val="005C53"/>
                </a:solidFill>
                <a:latin typeface="Arial" charset="0"/>
                <a:ea typeface="Arial" charset="0"/>
                <a:cs typeface="Arial" charset="0"/>
              </a:rPr>
              <a:t>SUBTITLE HERE</a:t>
            </a:r>
          </a:p>
        </p:txBody>
      </p:sp>
      <p:sp>
        <p:nvSpPr>
          <p:cNvPr id="6" name="CuadroTexto 19">
            <a:extLst>
              <a:ext uri="{FF2B5EF4-FFF2-40B4-BE49-F238E27FC236}">
                <a16:creationId xmlns:a16="http://schemas.microsoft.com/office/drawing/2014/main" xmlns="" id="{3FCC98A3-FD51-9442-8C1F-B3F8928BDF25}"/>
              </a:ext>
            </a:extLst>
          </p:cNvPr>
          <p:cNvSpPr txBox="1"/>
          <p:nvPr/>
        </p:nvSpPr>
        <p:spPr>
          <a:xfrm>
            <a:off x="2393224" y="5034297"/>
            <a:ext cx="7257011" cy="369332"/>
          </a:xfrm>
          <a:prstGeom prst="rect">
            <a:avLst/>
          </a:prstGeom>
          <a:noFill/>
          <a:ln w="6350">
            <a:solidFill>
              <a:srgbClr val="8B4FC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>
                <a:solidFill>
                  <a:srgbClr val="005C53"/>
                </a:solidFill>
                <a:latin typeface="Arial" charset="0"/>
                <a:ea typeface="Arial" charset="0"/>
                <a:cs typeface="Arial" charset="0"/>
              </a:rPr>
              <a:t>INSERT YOUR NAME</a:t>
            </a:r>
          </a:p>
        </p:txBody>
      </p:sp>
      <p:sp>
        <p:nvSpPr>
          <p:cNvPr id="7" name="CuadroTexto 21">
            <a:extLst>
              <a:ext uri="{FF2B5EF4-FFF2-40B4-BE49-F238E27FC236}">
                <a16:creationId xmlns:a16="http://schemas.microsoft.com/office/drawing/2014/main" xmlns="" id="{A9BAE24C-14C4-6B43-B803-656DBAB3E10A}"/>
              </a:ext>
            </a:extLst>
          </p:cNvPr>
          <p:cNvSpPr txBox="1"/>
          <p:nvPr/>
        </p:nvSpPr>
        <p:spPr>
          <a:xfrm>
            <a:off x="331670" y="5532167"/>
            <a:ext cx="17706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MX" sz="1600" b="1" dirty="0">
                <a:solidFill>
                  <a:srgbClr val="007D6E"/>
                </a:solidFill>
                <a:latin typeface="Arial" charset="0"/>
                <a:ea typeface="Arial" charset="0"/>
                <a:cs typeface="Arial" charset="0"/>
              </a:rPr>
              <a:t>Co-author(s):</a:t>
            </a:r>
          </a:p>
        </p:txBody>
      </p:sp>
      <p:sp>
        <p:nvSpPr>
          <p:cNvPr id="8" name="CuadroTexto 22">
            <a:extLst>
              <a:ext uri="{FF2B5EF4-FFF2-40B4-BE49-F238E27FC236}">
                <a16:creationId xmlns:a16="http://schemas.microsoft.com/office/drawing/2014/main" xmlns="" id="{2D796A0B-B244-0A43-9C28-B7E8176DEBAA}"/>
              </a:ext>
            </a:extLst>
          </p:cNvPr>
          <p:cNvSpPr txBox="1"/>
          <p:nvPr/>
        </p:nvSpPr>
        <p:spPr>
          <a:xfrm>
            <a:off x="2393224" y="5566312"/>
            <a:ext cx="7257011" cy="276999"/>
          </a:xfrm>
          <a:prstGeom prst="rect">
            <a:avLst/>
          </a:prstGeom>
          <a:noFill/>
          <a:ln w="6350">
            <a:solidFill>
              <a:srgbClr val="8B4FC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i="1" dirty="0">
                <a:solidFill>
                  <a:srgbClr val="6E6C68"/>
                </a:solidFill>
                <a:latin typeface="Arial" charset="0"/>
                <a:ea typeface="Arial" charset="0"/>
                <a:cs typeface="Arial" charset="0"/>
              </a:rPr>
              <a:t>Insert co-authors names here </a:t>
            </a:r>
          </a:p>
        </p:txBody>
      </p:sp>
      <p:sp>
        <p:nvSpPr>
          <p:cNvPr id="9" name="CuadroTexto 23">
            <a:extLst>
              <a:ext uri="{FF2B5EF4-FFF2-40B4-BE49-F238E27FC236}">
                <a16:creationId xmlns:a16="http://schemas.microsoft.com/office/drawing/2014/main" xmlns="" id="{DB1BB7D5-6178-D440-AD50-C6CCA729BBEA}"/>
              </a:ext>
            </a:extLst>
          </p:cNvPr>
          <p:cNvSpPr txBox="1"/>
          <p:nvPr/>
        </p:nvSpPr>
        <p:spPr>
          <a:xfrm>
            <a:off x="8361763" y="2247992"/>
            <a:ext cx="1288472" cy="307777"/>
          </a:xfrm>
          <a:prstGeom prst="rect">
            <a:avLst/>
          </a:prstGeom>
          <a:noFill/>
          <a:ln w="6350">
            <a:solidFill>
              <a:srgbClr val="8B4FC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400" dirty="0">
                <a:solidFill>
                  <a:srgbClr val="6E6C68"/>
                </a:solidFill>
                <a:latin typeface="Arial" charset="0"/>
                <a:ea typeface="Arial" charset="0"/>
                <a:cs typeface="Arial" charset="0"/>
              </a:rPr>
              <a:t>DD/MM/YY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xmlns="" id="{8B3FC3B9-5687-4A88-7685-EC5511393F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19959" y="0"/>
            <a:ext cx="2440443" cy="243459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10DD8634-CE71-B40C-9BCC-09228122DB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32125" y="194310"/>
            <a:ext cx="2097025" cy="197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2387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A1AFED5-1C02-79BC-E705-97D7DD622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D44F1AB-47EF-151C-0371-8A99445AC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17EE43C4-AE4F-EDAB-250E-92DA9D5DFB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4567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560AC60-FA85-347C-E650-40D2C270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26E2AB1-1167-325B-187B-710BA46D3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F5B4E8BB-5F21-8457-EB54-8BD86FA65E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493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4A48F70-16A6-CBB2-D40F-386B9A21E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3DD7EA6-B5C2-E2D7-DBD7-E19D3DF9A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8AA5E42A-6D49-D40D-60EA-6AA9414CDB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0082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AF7F66C-A0B3-0D06-9FEF-DEAA8F90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46B0746-484B-D61E-598A-6430D3F66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4137B72E-C528-294E-68BA-4FAF89FAEB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9780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38DE841-B298-FD16-6215-4BDAD0FC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4782035-7F88-0C76-CB8F-66A36F470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FB22B81B-F9D9-E4C4-2099-06CC4CBDCB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5972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5E93C77-2FB3-D9CA-F621-68B5F2A06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6184B01-8AB8-B101-3208-6DD1248E3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F4DD6E02-0332-E527-BEB2-A3E234A8EF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8244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A35F6C8-E79E-1816-A7D6-A4EABAAAE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80FB2E8-535F-AB76-B687-D21A69D8A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C6FC896-12B9-C114-5A93-9B73D5D1C0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0313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B33BFFB-5085-9554-27EB-AD98DD026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3E268F1-FC15-7FA8-6F89-20B209B78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1F4DC849-DCAC-B37E-EB07-8B4C472A05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6961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2415DF9-13A5-92D3-2461-C0016110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4652EDC-88AE-878A-7A87-A88B5A0C6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62A017A6-A6EC-E223-EFB3-F2F0FB7F00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1177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93E0170-19E8-F289-D953-F838134B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EEDEFF5-D00D-A9DC-11A5-3C4F81FCC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E9F9766-73D6-AD14-360E-2E637EAA29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965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xmlns="" id="{6AE2FC89-A490-CE40-8C95-6BB2241C6D83}"/>
              </a:ext>
            </a:extLst>
          </p:cNvPr>
          <p:cNvSpPr>
            <a:spLocks noGrp="1"/>
          </p:cNvSpPr>
          <p:nvPr/>
        </p:nvSpPr>
        <p:spPr>
          <a:xfrm>
            <a:off x="2155195" y="250825"/>
            <a:ext cx="953815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5C53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0DF75BBB-5F09-FB40-ABD7-AD41999A6EAA}"/>
              </a:ext>
            </a:extLst>
          </p:cNvPr>
          <p:cNvSpPr>
            <a:spLocks noGrp="1"/>
          </p:cNvSpPr>
          <p:nvPr/>
        </p:nvSpPr>
        <p:spPr>
          <a:xfrm>
            <a:off x="1177749" y="17113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Level 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Level 1</a:t>
            </a:r>
          </a:p>
          <a:p>
            <a:pPr marL="1143000" lvl="1" indent="-457200"/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Level 2</a:t>
            </a:r>
          </a:p>
          <a:p>
            <a:pPr marL="1600200" lvl="2" indent="-457200"/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Level 3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8E572B3E-A022-F3A4-0400-E1B4063D57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3505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DD27AD9-A63C-EB0B-0D74-5A141F3E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F0AACBF-6CAF-54D6-D41F-BDB656DE2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49F3BCF2-13F1-C8D7-074C-A77ED3934C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7202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9EC9315-11D1-31B0-0948-CE4CFDAA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DFE9E1C-FF74-E8D5-4F75-10B65C3DD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F5C9E9B3-FF0B-EC45-F922-4C32CA94F4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ABCD783F-414E-E7A3-4F24-C2F2C306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095" y="15240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2271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DEE33F3-51A7-E0BE-4DBC-932FFA8E5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3F3B7642-A8FA-24E8-E336-E616E27B6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C4B176B6-0D27-6A3B-D63B-D761BC916F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009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6160BA6-45A2-BE3E-D26D-40FD23C89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E831736-D22B-D109-8735-1C84C1D17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27B46EFC-EC36-F97F-D9BD-CC6827D0C8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3581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D9F8768-17C2-B14F-B06F-7F737DF8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6A7C43C9-EB75-BE73-5379-C7FC65274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469B2DD6-68E9-B2CA-24A3-C663E702D4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818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F7C2BBCD-DCBF-D742-95E1-D39F581CA0A6}"/>
              </a:ext>
            </a:extLst>
          </p:cNvPr>
          <p:cNvSpPr>
            <a:spLocks noGrp="1"/>
          </p:cNvSpPr>
          <p:nvPr/>
        </p:nvSpPr>
        <p:spPr>
          <a:xfrm>
            <a:off x="1177749" y="1498813"/>
            <a:ext cx="10515600" cy="4084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400" dirty="0">
              <a:solidFill>
                <a:srgbClr val="005C5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38D92B51-E34A-B842-A6B1-5AB3D7FEA815}"/>
              </a:ext>
            </a:extLst>
          </p:cNvPr>
          <p:cNvSpPr>
            <a:spLocks noGrp="1"/>
          </p:cNvSpPr>
          <p:nvPr/>
        </p:nvSpPr>
        <p:spPr>
          <a:xfrm>
            <a:off x="1536092" y="621058"/>
            <a:ext cx="9137073" cy="640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5C5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007D6E"/>
                </a:solidFill>
                <a:cs typeface="Kurstiva" panose="02000000000000000000" pitchFamily="2" charset="77"/>
              </a:rPr>
              <a:t>Key findings and results</a:t>
            </a:r>
          </a:p>
        </p:txBody>
      </p:sp>
      <p:sp>
        <p:nvSpPr>
          <p:cNvPr id="7" name="Rectángulo 4">
            <a:extLst>
              <a:ext uri="{FF2B5EF4-FFF2-40B4-BE49-F238E27FC236}">
                <a16:creationId xmlns:a16="http://schemas.microsoft.com/office/drawing/2014/main" xmlns="" id="{050C53D7-BC46-774D-99AE-0E496CE89A76}"/>
              </a:ext>
            </a:extLst>
          </p:cNvPr>
          <p:cNvSpPr/>
          <p:nvPr/>
        </p:nvSpPr>
        <p:spPr>
          <a:xfrm>
            <a:off x="1674305" y="1261139"/>
            <a:ext cx="2177935" cy="54000"/>
          </a:xfrm>
          <a:prstGeom prst="rect">
            <a:avLst/>
          </a:prstGeom>
          <a:solidFill>
            <a:srgbClr val="ADD55C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>
              <a:solidFill>
                <a:srgbClr val="ADD55C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CC9A0307-BF91-3E1C-FA61-3C6C882434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794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B662E27-2F92-7D44-EAF6-F5808A0AC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DAE74D0-A4B3-9402-0410-D5CFEA119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57669088-D50A-9351-6A66-E873BD2EF0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462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18C1FA6-6EEB-78DB-2EAF-4E13A355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BB25881-B75C-C264-9614-1B4C62507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E334BD7B-8290-48B3-D0F2-82648C4DFC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798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BD817F1-1185-A4D6-BE25-73FD1FF5D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F34ACBA-3F04-4FAF-E3DF-E79145F8B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3544D4B8-4895-0390-F019-DE75CD124F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0818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7F9699A-B930-A567-7AF1-B628E3EE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EB13817-8A97-7B48-60E3-7A0E64F26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52BEE2D2-FD93-7FD3-D20F-AA741D1C18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195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EB8DA60-6171-AE45-3C3C-000A2C477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1C69818-AE41-2D2B-5910-4C3CE9CAA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8FE5F47A-9633-6149-C3FB-1F2947ACA0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5415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8767CC6-79A7-95E4-EE52-22DC9A7ED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E9F597B-6234-5F0E-9645-17D66660E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2892942A-1D72-98CD-A152-268B95E92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95" y="0"/>
            <a:ext cx="1507186" cy="1503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6427512"/>
      </p:ext>
    </p:extLst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平面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30</Words>
  <Application>Microsoft Office PowerPoint</Application>
  <PresentationFormat>自定义</PresentationFormat>
  <Paragraphs>13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平面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代冬琴</cp:lastModifiedBy>
  <cp:revision>5</cp:revision>
  <dcterms:created xsi:type="dcterms:W3CDTF">2022-09-23T03:18:44Z</dcterms:created>
  <dcterms:modified xsi:type="dcterms:W3CDTF">2022-09-23T03:31:42Z</dcterms:modified>
</cp:coreProperties>
</file>